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60" r:id="rId4"/>
    <p:sldId id="303" r:id="rId5"/>
    <p:sldId id="264" r:id="rId6"/>
    <p:sldId id="265" r:id="rId7"/>
    <p:sldId id="266" r:id="rId8"/>
    <p:sldId id="267" r:id="rId9"/>
    <p:sldId id="274" r:id="rId10"/>
    <p:sldId id="302" r:id="rId1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3" autoAdjust="0"/>
    <p:restoredTop sz="94674" autoAdjust="0"/>
  </p:normalViewPr>
  <p:slideViewPr>
    <p:cSldViewPr snapToGrid="0" snapToObjects="1">
      <p:cViewPr varScale="1">
        <p:scale>
          <a:sx n="119" d="100"/>
          <a:sy n="119" d="100"/>
        </p:scale>
        <p:origin x="9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E3180A5-EFCA-406E-A0F8-4F62DDF59C8F}" type="datetimeFigureOut">
              <a:rPr lang="en-US" smtClean="0"/>
              <a:t>7/16/21</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13B7610-8058-4F81-BAAA-6575BE08572B}" type="slidenum">
              <a:rPr lang="en-US" smtClean="0"/>
              <a:t>‹#›</a:t>
            </a:fld>
            <a:endParaRPr lang="en-US"/>
          </a:p>
        </p:txBody>
      </p:sp>
    </p:spTree>
    <p:extLst>
      <p:ext uri="{BB962C8B-B14F-4D97-AF65-F5344CB8AC3E}">
        <p14:creationId xmlns:p14="http://schemas.microsoft.com/office/powerpoint/2010/main" val="67594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10" name="Picture 9" descr="paperBackingColor.jpg"/>
          <p:cNvPicPr>
            <a:picLocks noChangeAspect="1"/>
          </p:cNvPicPr>
          <p:nvPr/>
        </p:nvPicPr>
        <p:blipFill>
          <a:blip r:embed="rId2"/>
          <a:srcRect l="469" t="13915"/>
          <a:stretch>
            <a:fillRect/>
          </a:stretch>
        </p:blipFill>
        <p:spPr>
          <a:xfrm>
            <a:off x="1613903" y="699248"/>
            <a:ext cx="5916194" cy="3837694"/>
          </a:xfrm>
          <a:prstGeom prst="rect">
            <a:avLst/>
          </a:prstGeom>
          <a:solidFill>
            <a:srgbClr val="FFFFFF">
              <a:shade val="85000"/>
            </a:srgbClr>
          </a:solidFill>
          <a:ln w="22225" cap="sq">
            <a:solidFill>
              <a:srgbClr val="FDFDFD"/>
            </a:solidFill>
            <a:miter lim="800000"/>
          </a:ln>
          <a:effectLst>
            <a:outerShdw blurRad="57150" dist="37500" dir="7560000" sy="98000" kx="80000" ky="63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pic>
      <p:sp>
        <p:nvSpPr>
          <p:cNvPr id="4" name="Date Placeholder 3"/>
          <p:cNvSpPr>
            <a:spLocks noGrp="1"/>
          </p:cNvSpPr>
          <p:nvPr>
            <p:ph type="dt" sz="half" idx="10"/>
          </p:nvPr>
        </p:nvSpPr>
        <p:spPr/>
        <p:txBody>
          <a:body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20314-1561-0945-B39C-4F37257AA35B}" type="slidenum">
              <a:rPr lang="en-US" smtClean="0"/>
              <a:t>‹#›</a:t>
            </a:fld>
            <a:endParaRPr lang="en-US"/>
          </a:p>
        </p:txBody>
      </p:sp>
      <p:sp>
        <p:nvSpPr>
          <p:cNvPr id="2" name="Title 1"/>
          <p:cNvSpPr>
            <a:spLocks noGrp="1"/>
          </p:cNvSpPr>
          <p:nvPr>
            <p:ph type="ctrTitle"/>
          </p:nvPr>
        </p:nvSpPr>
        <p:spPr>
          <a:xfrm>
            <a:off x="1709569" y="1143000"/>
            <a:ext cx="5724862" cy="1846961"/>
          </a:xfrm>
        </p:spPr>
        <p:txBody>
          <a:bodyPr vert="horz" lIns="91440" tIns="45720" rIns="91440" bIns="45720" rtlCol="0" anchor="b" anchorCtr="0">
            <a:noAutofit/>
          </a:bodyPr>
          <a:lstStyle>
            <a:lvl1pPr algn="ctr" defTabSz="914400" rtl="0" eaLnBrk="1" latinLnBrk="0" hangingPunct="1">
              <a:spcBef>
                <a:spcPct val="0"/>
              </a:spcBef>
              <a:buNone/>
              <a:defRPr sz="6000" kern="1200">
                <a:solidFill>
                  <a:schemeClr val="bg2">
                    <a:lumMod val="75000"/>
                  </a:schemeClr>
                </a:solidFill>
                <a:effectLst>
                  <a:outerShdw blurRad="50800" dist="38100" dir="2700000" algn="tl" rotWithShape="0">
                    <a:prstClr val="black">
                      <a:alpha val="40000"/>
                    </a:prstClr>
                  </a:outerShdw>
                </a:effectLst>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709569" y="2994212"/>
            <a:ext cx="5724862" cy="1007200"/>
          </a:xfrm>
        </p:spPr>
        <p:txBody>
          <a:bodyPr vert="horz" lIns="91440" tIns="45720" rIns="91440" bIns="45720" rtlCol="0">
            <a:normAutofit/>
          </a:bodyPr>
          <a:lstStyle>
            <a:lvl1pPr marL="0" indent="0" algn="ctr" defTabSz="914400" rtl="0" eaLnBrk="1" latinLnBrk="0" hangingPunct="1">
              <a:spcBef>
                <a:spcPts val="0"/>
              </a:spcBef>
              <a:buSzPct val="90000"/>
              <a:buFont typeface="Wingdings" pitchFamily="2" charset="2"/>
              <a:buNone/>
              <a:defRPr sz="2000" kern="1200">
                <a:solidFill>
                  <a:schemeClr val="bg2">
                    <a:lumMod val="75000"/>
                  </a:schemeClr>
                </a:solidFill>
                <a:effectLst>
                  <a:outerShdw blurRad="50800" dist="38100" dir="2700000" algn="tl"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C205785-377B-214E-B1DB-2690F5051EEA}" type="datetimeFigureOut">
              <a:rPr lang="en-US" smtClean="0"/>
              <a:t>7/16/21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05785-377B-214E-B1DB-2690F5051EEA}" type="datetimeFigureOut">
              <a:rPr lang="en-US" smtClean="0"/>
              <a:t>7/16/21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0363" y="1143000"/>
            <a:ext cx="3807662" cy="1341344"/>
          </a:xfrm>
        </p:spPr>
        <p:txBody>
          <a:bodyPr anchor="b"/>
          <a:lstStyle>
            <a:lvl1pPr algn="ctr">
              <a:defRPr sz="4400" b="0"/>
            </a:lvl1pPr>
          </a:lstStyle>
          <a:p>
            <a:r>
              <a:rPr lang="en-US"/>
              <a:t>Click to edit Master title style</a:t>
            </a:r>
            <a:endParaRPr/>
          </a:p>
        </p:txBody>
      </p:sp>
      <p:sp>
        <p:nvSpPr>
          <p:cNvPr id="3" name="Content Placeholder 2"/>
          <p:cNvSpPr>
            <a:spLocks noGrp="1"/>
          </p:cNvSpPr>
          <p:nvPr>
            <p:ph idx="1"/>
          </p:nvPr>
        </p:nvSpPr>
        <p:spPr>
          <a:xfrm>
            <a:off x="4648199" y="605118"/>
            <a:ext cx="3776472" cy="5565495"/>
          </a:xfrm>
        </p:spPr>
        <p:txBody>
          <a:bodyPr>
            <a:normAutofit/>
          </a:bodyPr>
          <a:lstStyle>
            <a:lvl1pPr>
              <a:defRPr sz="2400"/>
            </a:lvl1pPr>
            <a:lvl2pPr>
              <a:defRPr sz="2200"/>
            </a:lvl2pPr>
            <a:lvl3pPr>
              <a:defRPr sz="20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10363" y="2618815"/>
            <a:ext cx="3807662" cy="313316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05785-377B-214E-B1DB-2690F5051EEA}"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C205785-377B-214E-B1DB-2690F5051EEA}"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20314-1561-0945-B39C-4F37257AA35B}" type="slidenum">
              <a:rPr lang="en-US" smtClean="0"/>
              <a:t>‹#›</a:t>
            </a:fld>
            <a:endParaRPr lang="en-US"/>
          </a:p>
        </p:txBody>
      </p:sp>
      <p:pic>
        <p:nvPicPr>
          <p:cNvPr id="10" name="Picture 9" descr="pictureCaptionBacking.png"/>
          <p:cNvPicPr>
            <a:picLocks noChangeAspect="1"/>
          </p:cNvPicPr>
          <p:nvPr/>
        </p:nvPicPr>
        <p:blipFill>
          <a:blip r:embed="rId2"/>
          <a:srcRect l="52272" t="8889" r="5152" b="16566"/>
          <a:stretch>
            <a:fillRect/>
          </a:stretch>
        </p:blipFill>
        <p:spPr>
          <a:xfrm>
            <a:off x="4594412" y="663388"/>
            <a:ext cx="3893127" cy="5112327"/>
          </a:xfrm>
          <a:prstGeom prst="rect">
            <a:avLst/>
          </a:prstGeom>
        </p:spPr>
      </p:pic>
      <p:sp>
        <p:nvSpPr>
          <p:cNvPr id="11" name="Title 1"/>
          <p:cNvSpPr>
            <a:spLocks noGrp="1"/>
          </p:cNvSpPr>
          <p:nvPr>
            <p:ph type="title"/>
          </p:nvPr>
        </p:nvSpPr>
        <p:spPr>
          <a:xfrm>
            <a:off x="725487" y="1143000"/>
            <a:ext cx="3792537" cy="1341344"/>
          </a:xfrm>
        </p:spPr>
        <p:txBody>
          <a:bodyPr anchor="b"/>
          <a:lstStyle>
            <a:lvl1pPr algn="ctr">
              <a:defRPr sz="4400" b="0"/>
            </a:lvl1pPr>
          </a:lstStyle>
          <a:p>
            <a:r>
              <a:rPr lang="en-US"/>
              <a:t>Click to edit Master title style</a:t>
            </a:r>
            <a:endParaRPr/>
          </a:p>
        </p:txBody>
      </p:sp>
      <p:sp>
        <p:nvSpPr>
          <p:cNvPr id="12" name="Text Placeholder 3"/>
          <p:cNvSpPr>
            <a:spLocks noGrp="1"/>
          </p:cNvSpPr>
          <p:nvPr>
            <p:ph type="body" sz="half" idx="2"/>
          </p:nvPr>
        </p:nvSpPr>
        <p:spPr>
          <a:xfrm>
            <a:off x="725487" y="2618815"/>
            <a:ext cx="3792537" cy="313316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4829938" y="864971"/>
            <a:ext cx="3422075" cy="47091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25487" y="462896"/>
            <a:ext cx="7718425" cy="828021"/>
          </a:xfrm>
        </p:spPr>
        <p:txBody>
          <a:bodyPr/>
          <a:lstStyle/>
          <a:p>
            <a:r>
              <a:rPr lang="en-US"/>
              <a:t>Click to edit Master title style</a:t>
            </a:r>
            <a:endParaRPr/>
          </a:p>
        </p:txBody>
      </p:sp>
      <p:sp>
        <p:nvSpPr>
          <p:cNvPr id="3" name="Vertical Text Placeholder 2"/>
          <p:cNvSpPr>
            <a:spLocks noGrp="1"/>
          </p:cNvSpPr>
          <p:nvPr>
            <p:ph type="body" orient="vert" idx="1"/>
          </p:nvPr>
        </p:nvSpPr>
        <p:spPr>
          <a:xfrm>
            <a:off x="725489" y="1598613"/>
            <a:ext cx="7718424" cy="45720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0" y="685801"/>
            <a:ext cx="1066800" cy="548481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725488" y="685757"/>
            <a:ext cx="6437312" cy="5482221"/>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3">
        <a:schemeClr val="bg2"/>
      </p:bgRef>
    </p:bg>
    <p:spTree>
      <p:nvGrpSpPr>
        <p:cNvPr id="1" name=""/>
        <p:cNvGrpSpPr/>
        <p:nvPr/>
      </p:nvGrpSpPr>
      <p:grpSpPr>
        <a:xfrm>
          <a:off x="0" y="0"/>
          <a:ext cx="0" cy="0"/>
          <a:chOff x="0" y="0"/>
          <a:chExt cx="0" cy="0"/>
        </a:xfrm>
      </p:grpSpPr>
      <p:pic>
        <p:nvPicPr>
          <p:cNvPr id="12" name="Picture 11" descr="titlePhotoBacking-r.png"/>
          <p:cNvPicPr>
            <a:picLocks noChangeAspect="1"/>
          </p:cNvPicPr>
          <p:nvPr/>
        </p:nvPicPr>
        <p:blipFill>
          <a:blip r:embed="rId2"/>
          <a:srcRect l="17353" t="9412" r="17500" b="32353"/>
          <a:stretch>
            <a:fillRect/>
          </a:stretch>
        </p:blipFill>
        <p:spPr>
          <a:xfrm>
            <a:off x="1586753" y="645459"/>
            <a:ext cx="5957047" cy="3993776"/>
          </a:xfrm>
          <a:prstGeom prst="rect">
            <a:avLst/>
          </a:prstGeom>
        </p:spPr>
      </p:pic>
      <p:sp>
        <p:nvSpPr>
          <p:cNvPr id="4" name="Date Placeholder 3"/>
          <p:cNvSpPr>
            <a:spLocks noGrp="1"/>
          </p:cNvSpPr>
          <p:nvPr>
            <p:ph type="dt" sz="half" idx="10"/>
          </p:nvPr>
        </p:nvSpPr>
        <p:spPr>
          <a:xfrm>
            <a:off x="457200" y="6324600"/>
            <a:ext cx="2133600" cy="273050"/>
          </a:xfrm>
        </p:spPr>
        <p:txBody>
          <a:bodyPr/>
          <a:lstStyle>
            <a:lvl1pPr>
              <a:defRPr sz="1400">
                <a:solidFill>
                  <a:schemeClr val="tx2">
                    <a:lumMod val="75000"/>
                  </a:schemeClr>
                </a:solidFill>
              </a:defRPr>
            </a:lvl1p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a:xfrm>
            <a:off x="3124200" y="6324600"/>
            <a:ext cx="2895600" cy="273050"/>
          </a:xfrm>
        </p:spPr>
        <p:txBody>
          <a:bodyPr/>
          <a:lstStyle>
            <a:lvl1pPr>
              <a:defRPr sz="1400">
                <a:solidFill>
                  <a:schemeClr val="tx2">
                    <a:lumMod val="75000"/>
                  </a:schemeClr>
                </a:solidFill>
              </a:defRPr>
            </a:lvl1pPr>
          </a:lstStyle>
          <a:p>
            <a:endParaRPr lang="en-US"/>
          </a:p>
        </p:txBody>
      </p:sp>
      <p:sp>
        <p:nvSpPr>
          <p:cNvPr id="6" name="Slide Number Placeholder 5"/>
          <p:cNvSpPr>
            <a:spLocks noGrp="1"/>
          </p:cNvSpPr>
          <p:nvPr>
            <p:ph type="sldNum" sz="quarter" idx="12"/>
          </p:nvPr>
        </p:nvSpPr>
        <p:spPr>
          <a:xfrm>
            <a:off x="6553200" y="6324600"/>
            <a:ext cx="2133600" cy="273050"/>
          </a:xfrm>
        </p:spPr>
        <p:txBody>
          <a:bodyPr/>
          <a:lstStyle>
            <a:lvl1pPr>
              <a:defRPr sz="1400">
                <a:solidFill>
                  <a:schemeClr val="tx2">
                    <a:lumMod val="75000"/>
                  </a:schemeClr>
                </a:solidFill>
              </a:defRPr>
            </a:lvl1pPr>
          </a:lstStyle>
          <a:p>
            <a:fld id="{09A20314-1561-0945-B39C-4F37257AA35B}" type="slidenum">
              <a:rPr lang="en-US" smtClean="0"/>
              <a:t>‹#›</a:t>
            </a:fld>
            <a:endParaRPr lang="en-US"/>
          </a:p>
        </p:txBody>
      </p:sp>
      <p:sp>
        <p:nvSpPr>
          <p:cNvPr id="2" name="Title 1"/>
          <p:cNvSpPr>
            <a:spLocks noGrp="1"/>
          </p:cNvSpPr>
          <p:nvPr>
            <p:ph type="ctrTitle"/>
          </p:nvPr>
        </p:nvSpPr>
        <p:spPr>
          <a:xfrm>
            <a:off x="524435" y="4953000"/>
            <a:ext cx="8095130" cy="857250"/>
          </a:xfrm>
        </p:spPr>
        <p:txBody>
          <a:bodyPr anchor="b" anchorCtr="0">
            <a:noAutofit/>
          </a:bodyPr>
          <a:lstStyle>
            <a:lvl1pPr>
              <a:defRPr sz="5400">
                <a:solidFill>
                  <a:schemeClr val="tx2"/>
                </a:solidFill>
                <a:effectLst>
                  <a:outerShdw blurRad="50800" dist="38100" dir="2700000" algn="tl" rotWithShape="0">
                    <a:prstClr val="black">
                      <a:alpha val="40000"/>
                    </a:prstClr>
                  </a:outerShdw>
                </a:effectLst>
              </a:defRPr>
            </a:lvl1pPr>
          </a:lstStyle>
          <a:p>
            <a:r>
              <a:rPr lang="en-US"/>
              <a:t>Click to edit Master title style</a:t>
            </a:r>
            <a:endParaRPr/>
          </a:p>
        </p:txBody>
      </p:sp>
      <p:sp>
        <p:nvSpPr>
          <p:cNvPr id="3" name="Subtitle 2"/>
          <p:cNvSpPr>
            <a:spLocks noGrp="1"/>
          </p:cNvSpPr>
          <p:nvPr>
            <p:ph type="subTitle" idx="1"/>
          </p:nvPr>
        </p:nvSpPr>
        <p:spPr>
          <a:xfrm>
            <a:off x="524435" y="5791200"/>
            <a:ext cx="8095130" cy="507200"/>
          </a:xfrm>
        </p:spPr>
        <p:txBody>
          <a:bodyPr>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1" name="Picture Placeholder 10"/>
          <p:cNvSpPr>
            <a:spLocks noGrp="1"/>
          </p:cNvSpPr>
          <p:nvPr>
            <p:ph type="pic" sz="quarter" idx="13"/>
          </p:nvPr>
        </p:nvSpPr>
        <p:spPr>
          <a:xfrm>
            <a:off x="1764792" y="804672"/>
            <a:ext cx="5638800" cy="3657600"/>
          </a:xfrm>
        </p:spPr>
        <p:txBody>
          <a:bodyPr/>
          <a:lstStyle>
            <a:lvl1pPr>
              <a:buNone/>
              <a:defRPr>
                <a:solidFill>
                  <a:schemeClr val="bg2"/>
                </a:solidFill>
              </a:defRPr>
            </a:lvl1pPr>
          </a:lstStyle>
          <a:p>
            <a:r>
              <a:rPr lang="en-US"/>
              <a:t>Drag picture to placeholder or click icon to add</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90818" y="2514600"/>
            <a:ext cx="8162365" cy="914400"/>
          </a:xfrm>
        </p:spPr>
        <p:txBody>
          <a:bodyPr anchor="b" anchorCtr="0"/>
          <a:lstStyle>
            <a:lvl1pPr algn="ctr">
              <a:defRPr sz="5400" b="0" cap="none" baseline="0">
                <a:solidFill>
                  <a:schemeClr val="tx2"/>
                </a:solidFill>
                <a:effectLst>
                  <a:outerShdw blurRad="50800" dist="38100" dir="2700000" algn="tl" rotWithShape="0">
                    <a:prstClr val="black">
                      <a:alpha val="40000"/>
                    </a:prstClr>
                  </a:outerShdw>
                </a:effectLst>
              </a:defRPr>
            </a:lvl1pPr>
          </a:lstStyle>
          <a:p>
            <a:r>
              <a:rPr lang="en-US"/>
              <a:t>Click to edit Master title style</a:t>
            </a:r>
            <a:endParaRPr/>
          </a:p>
        </p:txBody>
      </p:sp>
      <p:sp>
        <p:nvSpPr>
          <p:cNvPr id="3" name="Text Placeholder 2"/>
          <p:cNvSpPr>
            <a:spLocks noGrp="1"/>
          </p:cNvSpPr>
          <p:nvPr>
            <p:ph type="body" idx="1"/>
          </p:nvPr>
        </p:nvSpPr>
        <p:spPr>
          <a:xfrm>
            <a:off x="490818" y="3429000"/>
            <a:ext cx="8162365" cy="701000"/>
          </a:xfrm>
        </p:spPr>
        <p:txBody>
          <a:bodyPr anchor="t" anchorCtr="0">
            <a:normAutofit/>
          </a:bodyPr>
          <a:lstStyle>
            <a:lvl1pPr marL="0" indent="0" algn="ctr">
              <a:spcBef>
                <a:spcPts val="0"/>
              </a:spcBef>
              <a:buNone/>
              <a:defRPr sz="1800">
                <a:solidFill>
                  <a:schemeClr val="tx2"/>
                </a:solidFill>
                <a:effectLst>
                  <a:outerShdw blurRad="50800" dist="38100" dir="2700000" algn="tl" rotWithShape="0">
                    <a:prstClr val="black">
                      <a:alpha val="40000"/>
                    </a:prstClr>
                  </a:outerShdw>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400" kern="1200">
                <a:solidFill>
                  <a:schemeClr val="tx2">
                    <a:lumMod val="75000"/>
                  </a:schemeClr>
                </a:solidFill>
                <a:latin typeface="+mn-lt"/>
                <a:ea typeface="+mn-ea"/>
                <a:cs typeface="+mn-cs"/>
              </a:defRPr>
            </a:lvl1pPr>
          </a:lstStyle>
          <a:p>
            <a:fld id="{8C205785-377B-214E-B1DB-2690F5051EEA}" type="datetimeFigureOut">
              <a:rPr lang="en-US" smtClean="0"/>
              <a:t>7/16/21</a:t>
            </a:fld>
            <a:endParaRPr lang="en-US"/>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400" kern="1200">
                <a:solidFill>
                  <a:schemeClr val="tx2">
                    <a:lumMod val="75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400" kern="1200">
                <a:solidFill>
                  <a:schemeClr val="tx2">
                    <a:lumMod val="75000"/>
                  </a:schemeClr>
                </a:solidFill>
                <a:latin typeface="+mn-lt"/>
                <a:ea typeface="+mn-ea"/>
                <a:cs typeface="+mn-cs"/>
              </a:defRPr>
            </a:lvl1pPr>
          </a:lstStyle>
          <a:p>
            <a:fld id="{09A20314-1561-0945-B39C-4F37257AA35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239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6482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C205785-377B-214E-B1DB-2690F5051EEA}"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23900" y="1598613"/>
            <a:ext cx="3773488" cy="427877"/>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3900" y="2174875"/>
            <a:ext cx="3773488" cy="3997325"/>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645026" y="1598613"/>
            <a:ext cx="3776472" cy="427877"/>
          </a:xfrm>
        </p:spPr>
        <p:txBody>
          <a:bodyPr anchor="b">
            <a:norm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3776472" cy="3997325"/>
          </a:xfrm>
        </p:spPr>
        <p:txBody>
          <a:bodyPr/>
          <a:lstStyle>
            <a:lvl1pPr>
              <a:defRPr sz="2400"/>
            </a:lvl1pPr>
            <a:lvl2pPr>
              <a:defRPr sz="2200"/>
            </a:lvl2pPr>
            <a:lvl3pPr>
              <a:defRPr sz="2000"/>
            </a:lvl3pPr>
            <a:lvl4pPr>
              <a:defRPr sz="1800"/>
            </a:lvl4pPr>
            <a:lvl5pPr>
              <a:defRPr sz="1800"/>
            </a:lvl5pPr>
            <a:lvl6pPr>
              <a:defRPr sz="1600"/>
            </a:lvl6pPr>
            <a:lvl7pPr marL="2290763" indent="-344488">
              <a:defRPr sz="1600"/>
            </a:lvl7pPr>
            <a:lvl8pPr marL="2290763" indent="-344488">
              <a:defRPr sz="1600"/>
            </a:lvl8pPr>
            <a:lvl9pPr marL="229076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C205785-377B-214E-B1DB-2690F5051EEA}" type="datetimeFigureOut">
              <a:rPr lang="en-US" smtClean="0"/>
              <a:t>7/16/21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A20314-1561-0945-B39C-4F37257AA35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23900" y="1586753"/>
            <a:ext cx="7707406" cy="2231136"/>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C205785-377B-214E-B1DB-2690F5051EEA}"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20314-1561-0945-B39C-4F37257AA35B}" type="slidenum">
              <a:rPr lang="en-US" smtClean="0"/>
              <a:t>‹#›</a:t>
            </a:fld>
            <a:endParaRPr lang="en-US"/>
          </a:p>
        </p:txBody>
      </p:sp>
      <p:sp>
        <p:nvSpPr>
          <p:cNvPr id="8" name="Content Placeholder 2"/>
          <p:cNvSpPr>
            <a:spLocks noGrp="1"/>
          </p:cNvSpPr>
          <p:nvPr>
            <p:ph sz="half" idx="13"/>
          </p:nvPr>
        </p:nvSpPr>
        <p:spPr>
          <a:xfrm>
            <a:off x="723900" y="3914170"/>
            <a:ext cx="7707406" cy="2231136"/>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23900" y="1586753"/>
            <a:ext cx="3776472" cy="4583860"/>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C205785-377B-214E-B1DB-2690F5051EEA}" type="datetimeFigureOut">
              <a:rPr lang="en-US" smtClean="0"/>
              <a:t>7/16/21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20314-1561-0945-B39C-4F37257AA35B}" type="slidenum">
              <a:rPr lang="en-US" smtClean="0"/>
              <a:t>‹#›</a:t>
            </a:fld>
            <a:endParaRPr lang="en-US"/>
          </a:p>
        </p:txBody>
      </p:sp>
      <p:sp>
        <p:nvSpPr>
          <p:cNvPr id="8" name="Content Placeholder 3"/>
          <p:cNvSpPr>
            <a:spLocks noGrp="1"/>
          </p:cNvSpPr>
          <p:nvPr>
            <p:ph sz="half" idx="2"/>
          </p:nvPr>
        </p:nvSpPr>
        <p:spPr>
          <a:xfrm>
            <a:off x="46482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3"/>
          <p:cNvSpPr>
            <a:spLocks noGrp="1"/>
          </p:cNvSpPr>
          <p:nvPr>
            <p:ph sz="half" idx="14"/>
          </p:nvPr>
        </p:nvSpPr>
        <p:spPr>
          <a:xfrm>
            <a:off x="46482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C205785-377B-214E-B1DB-2690F5051EEA}" type="datetimeFigureOut">
              <a:rPr lang="en-US" smtClean="0"/>
              <a:t>7/16/21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A20314-1561-0945-B39C-4F37257AA35B}" type="slidenum">
              <a:rPr lang="en-US" smtClean="0"/>
              <a:t>‹#›</a:t>
            </a:fld>
            <a:endParaRPr lang="en-US"/>
          </a:p>
        </p:txBody>
      </p:sp>
      <p:sp>
        <p:nvSpPr>
          <p:cNvPr id="6" name="Content Placeholder 2"/>
          <p:cNvSpPr>
            <a:spLocks noGrp="1"/>
          </p:cNvSpPr>
          <p:nvPr>
            <p:ph sz="half" idx="1"/>
          </p:nvPr>
        </p:nvSpPr>
        <p:spPr>
          <a:xfrm>
            <a:off x="7239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Content Placeholder 3"/>
          <p:cNvSpPr>
            <a:spLocks noGrp="1"/>
          </p:cNvSpPr>
          <p:nvPr>
            <p:ph sz="half" idx="2"/>
          </p:nvPr>
        </p:nvSpPr>
        <p:spPr>
          <a:xfrm>
            <a:off x="4648200" y="1586753"/>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Content Placeholder 2"/>
          <p:cNvSpPr>
            <a:spLocks noGrp="1"/>
          </p:cNvSpPr>
          <p:nvPr>
            <p:ph sz="half" idx="13"/>
          </p:nvPr>
        </p:nvSpPr>
        <p:spPr>
          <a:xfrm>
            <a:off x="7239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3"/>
          <p:cNvSpPr>
            <a:spLocks noGrp="1"/>
          </p:cNvSpPr>
          <p:nvPr>
            <p:ph sz="half" idx="14"/>
          </p:nvPr>
        </p:nvSpPr>
        <p:spPr>
          <a:xfrm>
            <a:off x="4648200" y="3913094"/>
            <a:ext cx="3776472" cy="2232212"/>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6141" y="314979"/>
            <a:ext cx="7691719" cy="1143000"/>
          </a:xfrm>
          <a:prstGeom prst="rect">
            <a:avLst/>
          </a:prstGeom>
        </p:spPr>
        <p:txBody>
          <a:bodyPr vert="horz" lIns="91440" tIns="45720" rIns="91440" bIns="45720" rtlCol="0" anchor="ctr">
            <a:noAutofit/>
          </a:bodyPr>
          <a:lstStyle/>
          <a:p>
            <a:r>
              <a:t>Click to edit title style</a:t>
            </a:r>
          </a:p>
        </p:txBody>
      </p:sp>
      <p:sp>
        <p:nvSpPr>
          <p:cNvPr id="3" name="Text Placeholder 2"/>
          <p:cNvSpPr>
            <a:spLocks noGrp="1"/>
          </p:cNvSpPr>
          <p:nvPr>
            <p:ph type="body" idx="1"/>
          </p:nvPr>
        </p:nvSpPr>
        <p:spPr>
          <a:xfrm>
            <a:off x="726141" y="1586753"/>
            <a:ext cx="7691719" cy="4571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tx1">
                    <a:lumMod val="65000"/>
                    <a:lumOff val="35000"/>
                  </a:schemeClr>
                </a:solidFill>
              </a:defRPr>
            </a:lvl1pPr>
          </a:lstStyle>
          <a:p>
            <a:fld id="{8C205785-377B-214E-B1DB-2690F5051EEA}" type="datetimeFigureOut">
              <a:rPr lang="en-US" smtClean="0"/>
              <a:t>7/16/21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lumMod val="65000"/>
                    <a:lumOff val="35000"/>
                  </a:schemeClr>
                </a:solidFill>
              </a:defRPr>
            </a:lvl1pPr>
          </a:lstStyle>
          <a:p>
            <a:fld id="{09A20314-1561-0945-B39C-4F37257AA35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914400" rtl="0" eaLnBrk="1" latinLnBrk="0" hangingPunct="1">
        <a:spcBef>
          <a:spcPct val="0"/>
        </a:spcBef>
        <a:buNone/>
        <a:defRPr sz="5400" kern="1200">
          <a:solidFill>
            <a:schemeClr val="tx1">
              <a:lumMod val="85000"/>
              <a:lumOff val="15000"/>
            </a:schemeClr>
          </a:solidFill>
          <a:latin typeface="+mj-lt"/>
          <a:ea typeface="+mj-ea"/>
          <a:cs typeface="+mj-cs"/>
        </a:defRPr>
      </a:lvl1pPr>
    </p:titleStyle>
    <p:bodyStyle>
      <a:lvl1pPr marL="457200" indent="-457200" algn="l" defTabSz="914400" rtl="0" eaLnBrk="1" latinLnBrk="0" hangingPunct="1">
        <a:spcBef>
          <a:spcPts val="2400"/>
        </a:spcBef>
        <a:buSzPct val="90000"/>
        <a:buFont typeface="Wingdings" pitchFamily="2" charset="2"/>
        <a:buChar char="v"/>
        <a:defRPr sz="24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1200"/>
        </a:spcBef>
        <a:buClr>
          <a:schemeClr val="bg1">
            <a:lumMod val="65000"/>
          </a:schemeClr>
        </a:buClr>
        <a:buSzPct val="90000"/>
        <a:buFont typeface="Wingdings" pitchFamily="2" charset="2"/>
        <a:buChar char="v"/>
        <a:defRPr sz="2200" kern="1200">
          <a:solidFill>
            <a:schemeClr val="tx1">
              <a:lumMod val="75000"/>
              <a:lumOff val="25000"/>
            </a:schemeClr>
          </a:solidFill>
          <a:latin typeface="+mn-lt"/>
          <a:ea typeface="+mn-ea"/>
          <a:cs typeface="+mn-cs"/>
        </a:defRPr>
      </a:lvl2pPr>
      <a:lvl3pPr marL="1263650" indent="-349250" algn="l" defTabSz="914400" rtl="0" eaLnBrk="1" latinLnBrk="0" hangingPunct="1">
        <a:spcBef>
          <a:spcPts val="1200"/>
        </a:spcBef>
        <a:buSzPct val="90000"/>
        <a:buFont typeface="Wingdings" pitchFamily="2" charset="2"/>
        <a:buChar char="v"/>
        <a:defRPr sz="2000" kern="1200">
          <a:solidFill>
            <a:schemeClr val="tx1">
              <a:lumMod val="75000"/>
              <a:lumOff val="25000"/>
            </a:schemeClr>
          </a:solidFill>
          <a:latin typeface="+mn-lt"/>
          <a:ea typeface="+mn-ea"/>
          <a:cs typeface="+mn-cs"/>
        </a:defRPr>
      </a:lvl3pPr>
      <a:lvl4pPr marL="1600200" indent="-336550" algn="l" defTabSz="914400" rtl="0" eaLnBrk="1" latinLnBrk="0" hangingPunct="1">
        <a:spcBef>
          <a:spcPts val="1200"/>
        </a:spcBef>
        <a:buClr>
          <a:schemeClr val="bg1">
            <a:lumMod val="65000"/>
          </a:schemeClr>
        </a:buClr>
        <a:buSzPct val="90000"/>
        <a:buFont typeface="Wingdings" pitchFamily="2" charset="2"/>
        <a:buChar char="v"/>
        <a:defRPr sz="1800" kern="1200">
          <a:solidFill>
            <a:schemeClr val="tx1">
              <a:lumMod val="75000"/>
              <a:lumOff val="25000"/>
            </a:schemeClr>
          </a:solidFill>
          <a:latin typeface="+mn-lt"/>
          <a:ea typeface="+mn-ea"/>
          <a:cs typeface="+mn-cs"/>
        </a:defRPr>
      </a:lvl4pPr>
      <a:lvl5pPr marL="1946275" indent="-346075" algn="l" defTabSz="914400" rtl="0" eaLnBrk="1" latinLnBrk="0" hangingPunct="1">
        <a:spcBef>
          <a:spcPts val="1200"/>
        </a:spcBef>
        <a:buSzPct val="90000"/>
        <a:buFont typeface="Wingdings" pitchFamily="2" charset="2"/>
        <a:buChar char="v"/>
        <a:defRPr sz="1800" kern="1200">
          <a:solidFill>
            <a:schemeClr val="tx1">
              <a:lumMod val="75000"/>
              <a:lumOff val="25000"/>
            </a:schemeClr>
          </a:solidFill>
          <a:latin typeface="+mn-lt"/>
          <a:ea typeface="+mn-ea"/>
          <a:cs typeface="+mn-cs"/>
        </a:defRPr>
      </a:lvl5pPr>
      <a:lvl6pPr marL="229076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6pPr>
      <a:lvl7pPr marL="2625725" indent="-344488" algn="l" defTabSz="914400" rtl="0" eaLnBrk="1" latinLnBrk="0" hangingPunct="1">
        <a:spcBef>
          <a:spcPct val="20000"/>
        </a:spcBef>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7pPr>
      <a:lvl8pPr marL="2970213" indent="-344488" algn="l" defTabSz="914400" rtl="0" eaLnBrk="1" latinLnBrk="0" hangingPunct="1">
        <a:spcBef>
          <a:spcPct val="20000"/>
        </a:spcBef>
        <a:buClr>
          <a:schemeClr val="bg1">
            <a:lumMod val="65000"/>
          </a:schemeClr>
        </a:buClr>
        <a:buSzPct val="90000"/>
        <a:buFont typeface="Wingdings" pitchFamily="2" charset="2"/>
        <a:buChar char="v"/>
        <a:defRPr lang="en-US" sz="1800" kern="1200" dirty="0" smtClean="0">
          <a:solidFill>
            <a:schemeClr val="tx1">
              <a:lumMod val="75000"/>
              <a:lumOff val="25000"/>
            </a:schemeClr>
          </a:solidFill>
          <a:latin typeface="+mn-lt"/>
          <a:ea typeface="+mn-ea"/>
          <a:cs typeface="+mn-cs"/>
        </a:defRPr>
      </a:lvl8pPr>
      <a:lvl9pPr marL="3313113" indent="-344488" algn="l" defTabSz="914400" rtl="0" eaLnBrk="1" latinLnBrk="0" hangingPunct="1">
        <a:spcBef>
          <a:spcPct val="20000"/>
        </a:spcBef>
        <a:buSzPct val="90000"/>
        <a:buFont typeface="Wingdings" pitchFamily="2" charset="2"/>
        <a:buChar char="v"/>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SQL for Analytics</a:t>
            </a:r>
            <a:br>
              <a:rPr lang="en-US" dirty="0"/>
            </a:br>
            <a:r>
              <a:rPr lang="en-US" sz="5400" dirty="0"/>
              <a:t>CMIS 563</a:t>
            </a:r>
            <a:endParaRPr lang="en-US" dirty="0"/>
          </a:p>
        </p:txBody>
      </p:sp>
      <p:sp>
        <p:nvSpPr>
          <p:cNvPr id="3" name="Subtitle 2"/>
          <p:cNvSpPr>
            <a:spLocks noGrp="1"/>
          </p:cNvSpPr>
          <p:nvPr>
            <p:ph type="subTitle" idx="1"/>
          </p:nvPr>
        </p:nvSpPr>
        <p:spPr/>
        <p:txBody>
          <a:bodyPr/>
          <a:lstStyle/>
          <a:p>
            <a:r>
              <a:rPr lang="en-US" dirty="0"/>
              <a:t>Dr. Anne Powell</a:t>
            </a:r>
          </a:p>
          <a:p>
            <a:r>
              <a:rPr lang="en-US" dirty="0"/>
              <a:t>Module 1 Video 1</a:t>
            </a:r>
          </a:p>
          <a:p>
            <a:r>
              <a:rPr lang="en-US" dirty="0"/>
              <a:t>SQL Basics</a:t>
            </a:r>
          </a:p>
        </p:txBody>
      </p:sp>
    </p:spTree>
    <p:extLst>
      <p:ext uri="{BB962C8B-B14F-4D97-AF65-F5344CB8AC3E}">
        <p14:creationId xmlns:p14="http://schemas.microsoft.com/office/powerpoint/2010/main" val="3413225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3" descr="Image of various stick figures with thought clouds in matching colors with questions marks in the clouds."/>
          <p:cNvPicPr>
            <a:picLocks noChangeAspect="1"/>
          </p:cNvPicPr>
          <p:nvPr/>
        </p:nvPicPr>
        <p:blipFill>
          <a:blip r:embed="rId2"/>
          <a:stretch>
            <a:fillRect/>
          </a:stretch>
        </p:blipFill>
        <p:spPr>
          <a:xfrm>
            <a:off x="1698735" y="1259012"/>
            <a:ext cx="5746529" cy="5348255"/>
          </a:xfrm>
          <a:prstGeom prst="rect">
            <a:avLst/>
          </a:prstGeom>
        </p:spPr>
      </p:pic>
    </p:spTree>
    <p:extLst>
      <p:ext uri="{BB962C8B-B14F-4D97-AF65-F5344CB8AC3E}">
        <p14:creationId xmlns:p14="http://schemas.microsoft.com/office/powerpoint/2010/main" val="317733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Module 1</a:t>
            </a:r>
          </a:p>
        </p:txBody>
      </p:sp>
      <p:sp>
        <p:nvSpPr>
          <p:cNvPr id="3" name="Content Placeholder 2"/>
          <p:cNvSpPr>
            <a:spLocks noGrp="1"/>
          </p:cNvSpPr>
          <p:nvPr>
            <p:ph idx="1"/>
          </p:nvPr>
        </p:nvSpPr>
        <p:spPr>
          <a:xfrm>
            <a:off x="276225" y="1586753"/>
            <a:ext cx="8458200" cy="4690222"/>
          </a:xfrm>
        </p:spPr>
        <p:txBody>
          <a:bodyPr>
            <a:normAutofit/>
          </a:bodyPr>
          <a:lstStyle/>
          <a:p>
            <a:r>
              <a:rPr lang="en-US" sz="3600" b="1" i="1" dirty="0"/>
              <a:t>Video 1: Introduction to SQL</a:t>
            </a:r>
          </a:p>
          <a:p>
            <a:r>
              <a:rPr lang="en-US" dirty="0"/>
              <a:t>Video 2: CREATE a new table in SQL;                           	         Get signed into SQL via Putty and WinSCP</a:t>
            </a:r>
          </a:p>
          <a:p>
            <a:r>
              <a:rPr lang="en-US" dirty="0"/>
              <a:t>Video 3: Add constraints to fields in tables</a:t>
            </a:r>
          </a:p>
          <a:p>
            <a:r>
              <a:rPr lang="en-US" dirty="0"/>
              <a:t>Video 4: Additional basics in DDL</a:t>
            </a:r>
          </a:p>
          <a:p>
            <a:r>
              <a:rPr lang="en-US" dirty="0"/>
              <a:t>Video 5: Relating (joining) tables in SQL using Foreign Keys</a:t>
            </a:r>
          </a:p>
          <a:p>
            <a:r>
              <a:rPr lang="en-US" dirty="0"/>
              <a:t>Video 6: Populating tables with data</a:t>
            </a:r>
          </a:p>
        </p:txBody>
      </p:sp>
    </p:spTree>
    <p:extLst>
      <p:ext uri="{BB962C8B-B14F-4D97-AF65-F5344CB8AC3E}">
        <p14:creationId xmlns:p14="http://schemas.microsoft.com/office/powerpoint/2010/main" val="138234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5800" y="0"/>
            <a:ext cx="7772400" cy="1143000"/>
          </a:xfrm>
        </p:spPr>
        <p:txBody>
          <a:bodyPr/>
          <a:lstStyle/>
          <a:p>
            <a:pPr eaLnBrk="1" hangingPunct="1">
              <a:defRPr/>
            </a:pPr>
            <a:r>
              <a:rPr lang="en-US" sz="4000" dirty="0">
                <a:latin typeface="Times New Roman"/>
                <a:ea typeface="+mj-ea"/>
                <a:cs typeface="Times New Roman"/>
              </a:rPr>
              <a:t>SQL</a:t>
            </a:r>
            <a:endParaRPr lang="en-US" sz="4000" b="1" dirty="0">
              <a:latin typeface="Times New Roman"/>
              <a:ea typeface="+mj-ea"/>
              <a:cs typeface="Times New Roman"/>
            </a:endParaRPr>
          </a:p>
        </p:txBody>
      </p:sp>
      <p:sp>
        <p:nvSpPr>
          <p:cNvPr id="75779" name="Rectangle 3"/>
          <p:cNvSpPr>
            <a:spLocks noGrp="1" noChangeArrowheads="1"/>
          </p:cNvSpPr>
          <p:nvPr>
            <p:ph type="body" idx="1"/>
          </p:nvPr>
        </p:nvSpPr>
        <p:spPr>
          <a:xfrm>
            <a:off x="609599" y="990600"/>
            <a:ext cx="8362127" cy="5105400"/>
          </a:xfrm>
        </p:spPr>
        <p:txBody>
          <a:bodyPr>
            <a:normAutofit/>
          </a:bodyPr>
          <a:lstStyle/>
          <a:p>
            <a:pPr eaLnBrk="1" hangingPunct="1">
              <a:lnSpc>
                <a:spcPct val="90000"/>
              </a:lnSpc>
            </a:pPr>
            <a:endParaRPr lang="en-US" dirty="0">
              <a:latin typeface="Times New Roman" charset="0"/>
            </a:endParaRPr>
          </a:p>
          <a:p>
            <a:pPr eaLnBrk="1" hangingPunct="1">
              <a:lnSpc>
                <a:spcPct val="90000"/>
              </a:lnSpc>
            </a:pPr>
            <a:r>
              <a:rPr lang="en-US" sz="2800" dirty="0">
                <a:latin typeface="Times New Roman" charset="0"/>
              </a:rPr>
              <a:t>SQL (pronounced </a:t>
            </a:r>
            <a:r>
              <a:rPr lang="ja-JP" altLang="en-US" sz="2800" dirty="0">
                <a:latin typeface="Times New Roman" charset="0"/>
              </a:rPr>
              <a:t>‘</a:t>
            </a:r>
            <a:r>
              <a:rPr lang="en-US" sz="2800" dirty="0">
                <a:latin typeface="Times New Roman" charset="0"/>
              </a:rPr>
              <a:t>Sequel</a:t>
            </a:r>
            <a:r>
              <a:rPr lang="ja-JP" altLang="en-US" sz="2800" dirty="0">
                <a:latin typeface="Times New Roman" charset="0"/>
              </a:rPr>
              <a:t>’</a:t>
            </a:r>
            <a:r>
              <a:rPr lang="en-US" sz="2800" dirty="0">
                <a:latin typeface="Times New Roman" charset="0"/>
              </a:rPr>
              <a:t> or simply S-Q-L)</a:t>
            </a:r>
          </a:p>
          <a:p>
            <a:pPr lvl="1">
              <a:lnSpc>
                <a:spcPct val="90000"/>
              </a:lnSpc>
            </a:pPr>
            <a:r>
              <a:rPr lang="en-US" sz="2600" dirty="0">
                <a:latin typeface="Times New Roman" charset="0"/>
              </a:rPr>
              <a:t>computer programming language developed especially for querying relational databases using a non-procedural approach.</a:t>
            </a:r>
            <a:endParaRPr lang="en-US" sz="1200" dirty="0">
              <a:latin typeface="Times New Roman" charset="0"/>
            </a:endParaRPr>
          </a:p>
          <a:p>
            <a:pPr eaLnBrk="1" hangingPunct="1">
              <a:lnSpc>
                <a:spcPct val="90000"/>
              </a:lnSpc>
            </a:pPr>
            <a:r>
              <a:rPr lang="en-US" sz="2800" b="1" i="1" dirty="0">
                <a:latin typeface="Times New Roman" charset="0"/>
              </a:rPr>
              <a:t>Nonprocedural</a:t>
            </a:r>
            <a:r>
              <a:rPr lang="en-US" sz="2800" dirty="0">
                <a:latin typeface="Times New Roman" charset="0"/>
              </a:rPr>
              <a:t> </a:t>
            </a:r>
          </a:p>
          <a:p>
            <a:pPr lvl="1">
              <a:lnSpc>
                <a:spcPct val="90000"/>
              </a:lnSpc>
            </a:pPr>
            <a:r>
              <a:rPr lang="en-US" sz="2600" dirty="0">
                <a:latin typeface="Times New Roman" charset="0"/>
              </a:rPr>
              <a:t>Extract information by simply telling the system what information is needed without telling it how to perform the data retrieval. The RDBMS parses (converts) the SQL commands and completes the task.</a:t>
            </a:r>
          </a:p>
          <a:p>
            <a:pPr eaLnBrk="1" hangingPunct="1">
              <a:lnSpc>
                <a:spcPct val="90000"/>
              </a:lnSpc>
            </a:pPr>
            <a:endParaRPr lang="en-US" sz="2800" dirty="0">
              <a:latin typeface="Times New Roman" charset="0"/>
            </a:endParaRPr>
          </a:p>
          <a:p>
            <a:pPr eaLnBrk="1" hangingPunct="1">
              <a:lnSpc>
                <a:spcPct val="90000"/>
              </a:lnSpc>
            </a:pPr>
            <a:endParaRPr lang="en-US" sz="2400" dirty="0">
              <a:latin typeface="Times New Roman" charset="0"/>
            </a:endParaRPr>
          </a:p>
        </p:txBody>
      </p:sp>
    </p:spTree>
    <p:extLst>
      <p:ext uri="{BB962C8B-B14F-4D97-AF65-F5344CB8AC3E}">
        <p14:creationId xmlns:p14="http://schemas.microsoft.com/office/powerpoint/2010/main" val="1568696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FBAB-6C1B-42EC-9539-2E797EDBF90E}"/>
              </a:ext>
            </a:extLst>
          </p:cNvPr>
          <p:cNvSpPr>
            <a:spLocks noGrp="1"/>
          </p:cNvSpPr>
          <p:nvPr>
            <p:ph type="title"/>
          </p:nvPr>
        </p:nvSpPr>
        <p:spPr/>
        <p:txBody>
          <a:bodyPr/>
          <a:lstStyle/>
          <a:p>
            <a:r>
              <a:rPr lang="en-US" dirty="0"/>
              <a:t>SQL</a:t>
            </a:r>
          </a:p>
        </p:txBody>
      </p:sp>
      <p:sp>
        <p:nvSpPr>
          <p:cNvPr id="3" name="Content Placeholder 2">
            <a:extLst>
              <a:ext uri="{FF2B5EF4-FFF2-40B4-BE49-F238E27FC236}">
                <a16:creationId xmlns:a16="http://schemas.microsoft.com/office/drawing/2014/main" id="{0E9F1CFD-6155-44E8-BCB6-4CA2DF9D88F2}"/>
              </a:ext>
            </a:extLst>
          </p:cNvPr>
          <p:cNvSpPr>
            <a:spLocks noGrp="1"/>
          </p:cNvSpPr>
          <p:nvPr>
            <p:ph idx="1"/>
          </p:nvPr>
        </p:nvSpPr>
        <p:spPr/>
        <p:txBody>
          <a:bodyPr/>
          <a:lstStyle/>
          <a:p>
            <a:r>
              <a:rPr lang="en-US" dirty="0"/>
              <a:t>Extracting information from the database by using SQL is termed </a:t>
            </a:r>
            <a:r>
              <a:rPr lang="en-US" b="1" i="1" dirty="0"/>
              <a:t>querying</a:t>
            </a:r>
            <a:r>
              <a:rPr lang="en-US" dirty="0"/>
              <a:t> the database.</a:t>
            </a:r>
          </a:p>
          <a:p>
            <a:r>
              <a:rPr lang="en-US" dirty="0"/>
              <a:t>SQL is a language that is fairly simple to learn, in terms of writing queries but it has considerable complexity because it is a very powerful language.</a:t>
            </a:r>
          </a:p>
        </p:txBody>
      </p:sp>
    </p:spTree>
    <p:extLst>
      <p:ext uri="{BB962C8B-B14F-4D97-AF65-F5344CB8AC3E}">
        <p14:creationId xmlns:p14="http://schemas.microsoft.com/office/powerpoint/2010/main" val="143692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304800"/>
            <a:ext cx="7772400" cy="1066800"/>
          </a:xfrm>
        </p:spPr>
        <p:txBody>
          <a:bodyPr/>
          <a:lstStyle/>
          <a:p>
            <a:pPr eaLnBrk="1" hangingPunct="1"/>
            <a:r>
              <a:rPr lang="en-US" sz="4000" b="1" dirty="0">
                <a:latin typeface="Times New Roman" charset="0"/>
              </a:rPr>
              <a:t>SQL</a:t>
            </a:r>
          </a:p>
        </p:txBody>
      </p:sp>
      <p:sp>
        <p:nvSpPr>
          <p:cNvPr id="109571" name="Rectangle 3"/>
          <p:cNvSpPr>
            <a:spLocks noGrp="1" noChangeArrowheads="1"/>
          </p:cNvSpPr>
          <p:nvPr>
            <p:ph type="body" idx="1"/>
          </p:nvPr>
        </p:nvSpPr>
        <p:spPr>
          <a:xfrm>
            <a:off x="304800" y="1143000"/>
            <a:ext cx="8458200" cy="4953000"/>
          </a:xfrm>
        </p:spPr>
        <p:txBody>
          <a:bodyPr>
            <a:normAutofit/>
          </a:bodyPr>
          <a:lstStyle/>
          <a:p>
            <a:pPr lvl="1" eaLnBrk="1" hangingPunct="1">
              <a:buFontTx/>
              <a:buNone/>
            </a:pPr>
            <a:endParaRPr lang="en-US" sz="900" dirty="0">
              <a:latin typeface="Times New Roman" charset="0"/>
            </a:endParaRPr>
          </a:p>
          <a:p>
            <a:pPr marL="457200" lvl="1">
              <a:defRPr/>
            </a:pPr>
            <a:r>
              <a:rPr lang="en-US" sz="2800" dirty="0">
                <a:latin typeface="Times New Roman"/>
                <a:cs typeface="Times New Roman"/>
              </a:rPr>
              <a:t>SQL </a:t>
            </a:r>
          </a:p>
          <a:p>
            <a:pPr marL="806450" lvl="2">
              <a:defRPr/>
            </a:pPr>
            <a:r>
              <a:rPr lang="en-US" sz="2600" dirty="0">
                <a:latin typeface="Times New Roman"/>
                <a:cs typeface="Times New Roman"/>
              </a:rPr>
              <a:t>A comprehensive database language </a:t>
            </a:r>
          </a:p>
          <a:p>
            <a:pPr marL="806450" lvl="2">
              <a:defRPr/>
            </a:pPr>
            <a:r>
              <a:rPr lang="en-US" sz="2600" dirty="0">
                <a:latin typeface="Times New Roman"/>
                <a:cs typeface="Times New Roman"/>
              </a:rPr>
              <a:t>Standards</a:t>
            </a:r>
          </a:p>
          <a:p>
            <a:pPr marL="1143000" lvl="3">
              <a:defRPr/>
            </a:pPr>
            <a:r>
              <a:rPr lang="en-US" sz="2400" dirty="0">
                <a:latin typeface="Times New Roman"/>
                <a:cs typeface="Times New Roman"/>
              </a:rPr>
              <a:t>American National Standards Institute (ANSI ) </a:t>
            </a:r>
          </a:p>
          <a:p>
            <a:pPr marL="1143000" lvl="3">
              <a:defRPr/>
            </a:pPr>
            <a:r>
              <a:rPr lang="en-US" sz="2400" dirty="0">
                <a:latin typeface="Times New Roman"/>
                <a:cs typeface="Times New Roman"/>
              </a:rPr>
              <a:t>International Standards Organization (ISO)</a:t>
            </a:r>
          </a:p>
          <a:p>
            <a:pPr marL="457200" lvl="1">
              <a:defRPr/>
            </a:pPr>
            <a:r>
              <a:rPr lang="en-US" sz="2800" dirty="0">
                <a:latin typeface="Times New Roman"/>
                <a:cs typeface="Times New Roman"/>
              </a:rPr>
              <a:t>Most widely used database language </a:t>
            </a:r>
          </a:p>
          <a:p>
            <a:pPr marL="457200" lvl="1">
              <a:defRPr/>
            </a:pPr>
            <a:r>
              <a:rPr lang="en-US" sz="2800" dirty="0">
                <a:latin typeface="Times New Roman"/>
                <a:cs typeface="Times New Roman"/>
              </a:rPr>
              <a:t>Commands for both manipulation and definition of databases. </a:t>
            </a:r>
          </a:p>
        </p:txBody>
      </p:sp>
    </p:spTree>
    <p:extLst>
      <p:ext uri="{BB962C8B-B14F-4D97-AF65-F5344CB8AC3E}">
        <p14:creationId xmlns:p14="http://schemas.microsoft.com/office/powerpoint/2010/main" val="38887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685800" y="0"/>
            <a:ext cx="7772400" cy="1143000"/>
          </a:xfrm>
        </p:spPr>
        <p:txBody>
          <a:bodyPr/>
          <a:lstStyle/>
          <a:p>
            <a:pPr eaLnBrk="1" hangingPunct="1"/>
            <a:r>
              <a:rPr lang="en-US" sz="4000" dirty="0">
                <a:latin typeface="Times New Roman" charset="0"/>
              </a:rPr>
              <a:t>SQL</a:t>
            </a:r>
          </a:p>
        </p:txBody>
      </p:sp>
      <p:sp>
        <p:nvSpPr>
          <p:cNvPr id="110595" name="Rectangle 3"/>
          <p:cNvSpPr>
            <a:spLocks noGrp="1" noChangeArrowheads="1"/>
          </p:cNvSpPr>
          <p:nvPr>
            <p:ph type="body" idx="1"/>
          </p:nvPr>
        </p:nvSpPr>
        <p:spPr>
          <a:xfrm>
            <a:off x="457200" y="986227"/>
            <a:ext cx="8458200" cy="2945175"/>
          </a:xfrm>
        </p:spPr>
        <p:txBody>
          <a:bodyPr>
            <a:normAutofit fontScale="92500"/>
          </a:bodyPr>
          <a:lstStyle/>
          <a:p>
            <a:pPr marL="457200" lvl="1">
              <a:lnSpc>
                <a:spcPct val="80000"/>
              </a:lnSpc>
              <a:defRPr/>
            </a:pPr>
            <a:r>
              <a:rPr lang="en-US" sz="2800" dirty="0">
                <a:latin typeface="Times New Roman"/>
                <a:cs typeface="Times New Roman"/>
              </a:rPr>
              <a:t>SQL is used by Oracle for all interaction with the database. </a:t>
            </a:r>
          </a:p>
          <a:p>
            <a:pPr marL="457200" lvl="1">
              <a:defRPr/>
            </a:pPr>
            <a:r>
              <a:rPr lang="en-US" sz="2800" dirty="0">
                <a:latin typeface="Times New Roman"/>
                <a:cs typeface="Times New Roman"/>
              </a:rPr>
              <a:t>Two types of data are stored within a database</a:t>
            </a:r>
          </a:p>
          <a:p>
            <a:pPr marL="806450" lvl="2">
              <a:defRPr/>
            </a:pPr>
            <a:r>
              <a:rPr lang="en-US" sz="2600" dirty="0">
                <a:latin typeface="Times New Roman"/>
                <a:cs typeface="Times New Roman"/>
              </a:rPr>
              <a:t>System data: Data the database needs to manage user data and to manage itself. This is also termed </a:t>
            </a:r>
            <a:r>
              <a:rPr lang="en-US" sz="2600" i="1" dirty="0">
                <a:latin typeface="Times New Roman"/>
                <a:cs typeface="Times New Roman"/>
              </a:rPr>
              <a:t>metadata, or the data about data.</a:t>
            </a:r>
            <a:endParaRPr lang="en-US" sz="2800" dirty="0">
              <a:latin typeface="Times New Roman"/>
              <a:cs typeface="Times New Roman"/>
            </a:endParaRPr>
          </a:p>
          <a:p>
            <a:pPr marL="806450" lvl="2">
              <a:defRPr/>
            </a:pPr>
            <a:r>
              <a:rPr lang="en-US" sz="2600" dirty="0">
                <a:latin typeface="Times New Roman"/>
                <a:cs typeface="Times New Roman"/>
              </a:rPr>
              <a:t>User data: Data that must be stored by an organization. </a:t>
            </a:r>
          </a:p>
          <a:p>
            <a:pPr marL="457200" lvl="1">
              <a:lnSpc>
                <a:spcPct val="80000"/>
              </a:lnSpc>
              <a:defRPr/>
            </a:pPr>
            <a:endParaRPr lang="en-US" sz="2800" dirty="0">
              <a:latin typeface="Times New Roman"/>
              <a:cs typeface="Times New Roman"/>
            </a:endParaRPr>
          </a:p>
        </p:txBody>
      </p:sp>
      <p:graphicFrame>
        <p:nvGraphicFramePr>
          <p:cNvPr id="2" name="Table 1"/>
          <p:cNvGraphicFramePr>
            <a:graphicFrameLocks noGrp="1"/>
          </p:cNvGraphicFramePr>
          <p:nvPr>
            <p:extLst>
              <p:ext uri="{D42A27DB-BD31-4B8C-83A1-F6EECF244321}">
                <p14:modId xmlns:p14="http://schemas.microsoft.com/office/powerpoint/2010/main" val="315862798"/>
              </p:ext>
            </p:extLst>
          </p:nvPr>
        </p:nvGraphicFramePr>
        <p:xfrm>
          <a:off x="256720" y="4134052"/>
          <a:ext cx="8658681" cy="1950720"/>
        </p:xfrm>
        <a:graphic>
          <a:graphicData uri="http://schemas.openxmlformats.org/drawingml/2006/table">
            <a:tbl>
              <a:tblPr firstRow="1" bandRow="1">
                <a:tableStyleId>{5C22544A-7EE6-4342-B048-85BDC9FD1C3A}</a:tableStyleId>
              </a:tblPr>
              <a:tblGrid>
                <a:gridCol w="2886227">
                  <a:extLst>
                    <a:ext uri="{9D8B030D-6E8A-4147-A177-3AD203B41FA5}">
                      <a16:colId xmlns:a16="http://schemas.microsoft.com/office/drawing/2014/main" val="20000"/>
                    </a:ext>
                  </a:extLst>
                </a:gridCol>
                <a:gridCol w="2886227">
                  <a:extLst>
                    <a:ext uri="{9D8B030D-6E8A-4147-A177-3AD203B41FA5}">
                      <a16:colId xmlns:a16="http://schemas.microsoft.com/office/drawing/2014/main" val="20001"/>
                    </a:ext>
                  </a:extLst>
                </a:gridCol>
                <a:gridCol w="2886227">
                  <a:extLst>
                    <a:ext uri="{9D8B030D-6E8A-4147-A177-3AD203B41FA5}">
                      <a16:colId xmlns:a16="http://schemas.microsoft.com/office/drawing/2014/main" val="20002"/>
                    </a:ext>
                  </a:extLst>
                </a:gridCol>
              </a:tblGrid>
              <a:tr h="370840">
                <a:tc>
                  <a:txBody>
                    <a:bodyPr/>
                    <a:lstStyle/>
                    <a:p>
                      <a:r>
                        <a:rPr lang="en-US" sz="2200" dirty="0"/>
                        <a:t>Command Type</a:t>
                      </a:r>
                    </a:p>
                  </a:txBody>
                  <a:tcPr/>
                </a:tc>
                <a:tc>
                  <a:txBody>
                    <a:bodyPr/>
                    <a:lstStyle/>
                    <a:p>
                      <a:r>
                        <a:rPr lang="en-US" sz="2200" dirty="0"/>
                        <a:t>Actions</a:t>
                      </a:r>
                    </a:p>
                  </a:txBody>
                  <a:tcPr/>
                </a:tc>
                <a:tc>
                  <a:txBody>
                    <a:bodyPr/>
                    <a:lstStyle/>
                    <a:p>
                      <a:r>
                        <a:rPr lang="en-US" sz="2200" dirty="0"/>
                        <a:t>Acts On</a:t>
                      </a:r>
                    </a:p>
                  </a:txBody>
                  <a:tcPr/>
                </a:tc>
                <a:extLst>
                  <a:ext uri="{0D108BD9-81ED-4DB2-BD59-A6C34878D82A}">
                    <a16:rowId xmlns:a16="http://schemas.microsoft.com/office/drawing/2014/main" val="10000"/>
                  </a:ext>
                </a:extLst>
              </a:tr>
              <a:tr h="370840">
                <a:tc>
                  <a:txBody>
                    <a:bodyPr/>
                    <a:lstStyle/>
                    <a:p>
                      <a:r>
                        <a:rPr lang="en-US" sz="2200" dirty="0"/>
                        <a:t>Data Definition Language (DDL)</a:t>
                      </a:r>
                    </a:p>
                  </a:txBody>
                  <a:tcPr/>
                </a:tc>
                <a:tc>
                  <a:txBody>
                    <a:bodyPr/>
                    <a:lstStyle/>
                    <a:p>
                      <a:r>
                        <a:rPr lang="en-US" sz="2200" dirty="0"/>
                        <a:t>Create and define objects in the database</a:t>
                      </a:r>
                    </a:p>
                  </a:txBody>
                  <a:tcPr/>
                </a:tc>
                <a:tc>
                  <a:txBody>
                    <a:bodyPr/>
                    <a:lstStyle/>
                    <a:p>
                      <a:r>
                        <a:rPr lang="en-US" sz="2200" dirty="0"/>
                        <a:t>System data</a:t>
                      </a:r>
                    </a:p>
                  </a:txBody>
                  <a:tcPr/>
                </a:tc>
                <a:extLst>
                  <a:ext uri="{0D108BD9-81ED-4DB2-BD59-A6C34878D82A}">
                    <a16:rowId xmlns:a16="http://schemas.microsoft.com/office/drawing/2014/main" val="10001"/>
                  </a:ext>
                </a:extLst>
              </a:tr>
              <a:tr h="370840">
                <a:tc>
                  <a:txBody>
                    <a:bodyPr/>
                    <a:lstStyle/>
                    <a:p>
                      <a:r>
                        <a:rPr lang="en-US" sz="2200" dirty="0"/>
                        <a:t>Data Manipulation</a:t>
                      </a:r>
                      <a:r>
                        <a:rPr lang="en-US" sz="2200" baseline="0" dirty="0"/>
                        <a:t> Language (DML)</a:t>
                      </a:r>
                      <a:endParaRPr lang="en-US" sz="2200" dirty="0"/>
                    </a:p>
                  </a:txBody>
                  <a:tcPr/>
                </a:tc>
                <a:tc>
                  <a:txBody>
                    <a:bodyPr/>
                    <a:lstStyle/>
                    <a:p>
                      <a:r>
                        <a:rPr lang="en-US" sz="2200" dirty="0"/>
                        <a:t>Manipulate</a:t>
                      </a:r>
                      <a:r>
                        <a:rPr lang="en-US" sz="2200" baseline="0" dirty="0"/>
                        <a:t> data in the database</a:t>
                      </a:r>
                      <a:endParaRPr lang="en-US" sz="2200" dirty="0"/>
                    </a:p>
                  </a:txBody>
                  <a:tcPr/>
                </a:tc>
                <a:tc>
                  <a:txBody>
                    <a:bodyPr/>
                    <a:lstStyle/>
                    <a:p>
                      <a:r>
                        <a:rPr lang="en-US" sz="2200" dirty="0"/>
                        <a:t>User data</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9068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09600" y="381000"/>
            <a:ext cx="7772400" cy="1143000"/>
          </a:xfrm>
        </p:spPr>
        <p:txBody>
          <a:bodyPr/>
          <a:lstStyle/>
          <a:p>
            <a:pPr eaLnBrk="1" hangingPunct="1"/>
            <a:r>
              <a:rPr lang="en-US" sz="4000" dirty="0">
                <a:latin typeface="Times New Roman" charset="0"/>
              </a:rPr>
              <a:t>Relational Operations</a:t>
            </a:r>
            <a:br>
              <a:rPr lang="en-US" b="1" u="sng" dirty="0">
                <a:latin typeface="Times New Roman" charset="0"/>
              </a:rPr>
            </a:br>
            <a:endParaRPr lang="en-US" b="1" u="sng" dirty="0">
              <a:latin typeface="Times New Roman" charset="0"/>
            </a:endParaRPr>
          </a:p>
        </p:txBody>
      </p:sp>
      <p:sp>
        <p:nvSpPr>
          <p:cNvPr id="113667" name="Rectangle 3"/>
          <p:cNvSpPr>
            <a:spLocks noGrp="1" noChangeArrowheads="1"/>
          </p:cNvSpPr>
          <p:nvPr>
            <p:ph idx="1"/>
          </p:nvPr>
        </p:nvSpPr>
        <p:spPr>
          <a:xfrm>
            <a:off x="189163" y="1395899"/>
            <a:ext cx="8836610" cy="4953000"/>
          </a:xfrm>
        </p:spPr>
        <p:txBody>
          <a:bodyPr>
            <a:noAutofit/>
          </a:bodyPr>
          <a:lstStyle/>
          <a:p>
            <a:pPr marL="457200" lvl="1"/>
            <a:r>
              <a:rPr lang="en-US" sz="2600" dirty="0">
                <a:latin typeface="Times New Roman"/>
                <a:cs typeface="Times New Roman"/>
              </a:rPr>
              <a:t>DDL include (among others):</a:t>
            </a:r>
          </a:p>
          <a:p>
            <a:pPr marL="806450" lvl="2">
              <a:spcBef>
                <a:spcPts val="0"/>
              </a:spcBef>
            </a:pPr>
            <a:r>
              <a:rPr lang="en-US" sz="2400" dirty="0">
                <a:latin typeface="Times New Roman"/>
                <a:cs typeface="Times New Roman"/>
              </a:rPr>
              <a:t>CREATE TABLE</a:t>
            </a:r>
          </a:p>
          <a:p>
            <a:pPr marL="806450" lvl="2">
              <a:spcBef>
                <a:spcPts val="0"/>
              </a:spcBef>
            </a:pPr>
            <a:r>
              <a:rPr lang="en-US" sz="2400" dirty="0">
                <a:latin typeface="Times New Roman"/>
                <a:cs typeface="Times New Roman"/>
              </a:rPr>
              <a:t>CREATE INDEX</a:t>
            </a:r>
          </a:p>
          <a:p>
            <a:pPr marL="806450" lvl="2">
              <a:spcBef>
                <a:spcPts val="0"/>
              </a:spcBef>
            </a:pPr>
            <a:r>
              <a:rPr lang="en-US" sz="2400" dirty="0">
                <a:latin typeface="Times New Roman"/>
                <a:cs typeface="Times New Roman"/>
              </a:rPr>
              <a:t>ALTER TABLE</a:t>
            </a:r>
          </a:p>
          <a:p>
            <a:pPr marL="806450" lvl="2">
              <a:spcBef>
                <a:spcPts val="0"/>
              </a:spcBef>
            </a:pPr>
            <a:r>
              <a:rPr lang="en-US" sz="2400" dirty="0">
                <a:latin typeface="Times New Roman"/>
                <a:cs typeface="Times New Roman"/>
              </a:rPr>
              <a:t>CREATE USER</a:t>
            </a:r>
          </a:p>
          <a:p>
            <a:pPr marL="457200" lvl="1"/>
            <a:r>
              <a:rPr lang="en-US" sz="2600" dirty="0">
                <a:latin typeface="Times New Roman"/>
                <a:cs typeface="Times New Roman"/>
              </a:rPr>
              <a:t>DML operations include:</a:t>
            </a:r>
          </a:p>
          <a:p>
            <a:pPr marL="806450" lvl="2">
              <a:spcBef>
                <a:spcPts val="0"/>
              </a:spcBef>
            </a:pPr>
            <a:r>
              <a:rPr lang="en-US" sz="2400" dirty="0">
                <a:latin typeface="Times New Roman"/>
                <a:cs typeface="Times New Roman"/>
              </a:rPr>
              <a:t>SELECT – primary command to write queries to extract database information from tables</a:t>
            </a:r>
          </a:p>
          <a:p>
            <a:pPr marL="806450" lvl="2">
              <a:spcBef>
                <a:spcPts val="0"/>
              </a:spcBef>
            </a:pPr>
            <a:r>
              <a:rPr lang="en-US" sz="2400" dirty="0">
                <a:latin typeface="Times New Roman"/>
                <a:cs typeface="Times New Roman"/>
              </a:rPr>
              <a:t>INSERT – command to insert new data rows in a table</a:t>
            </a:r>
          </a:p>
          <a:p>
            <a:pPr marL="806450" lvl="2">
              <a:spcBef>
                <a:spcPts val="0"/>
              </a:spcBef>
            </a:pPr>
            <a:r>
              <a:rPr lang="en-US" sz="2400" dirty="0">
                <a:latin typeface="Times New Roman"/>
                <a:cs typeface="Times New Roman"/>
              </a:rPr>
              <a:t>UPDATE – command to alter data stored in existing data rows</a:t>
            </a:r>
          </a:p>
          <a:p>
            <a:pPr marL="806450" lvl="2">
              <a:spcBef>
                <a:spcPts val="0"/>
              </a:spcBef>
            </a:pPr>
            <a:r>
              <a:rPr lang="en-US" sz="2400" dirty="0">
                <a:latin typeface="Times New Roman"/>
                <a:cs typeface="Times New Roman"/>
              </a:rPr>
              <a:t>DELETE – command to remove data rows from a table</a:t>
            </a:r>
          </a:p>
        </p:txBody>
      </p:sp>
    </p:spTree>
    <p:extLst>
      <p:ext uri="{BB962C8B-B14F-4D97-AF65-F5344CB8AC3E}">
        <p14:creationId xmlns:p14="http://schemas.microsoft.com/office/powerpoint/2010/main" val="175923194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0"/>
            <a:ext cx="7772400" cy="1143000"/>
          </a:xfrm>
        </p:spPr>
        <p:txBody>
          <a:bodyPr/>
          <a:lstStyle/>
          <a:p>
            <a:pPr eaLnBrk="1" hangingPunct="1"/>
            <a:r>
              <a:rPr lang="en-US" sz="4000" dirty="0">
                <a:latin typeface="Times New Roman" charset="0"/>
              </a:rPr>
              <a:t>SQL</a:t>
            </a:r>
          </a:p>
        </p:txBody>
      </p:sp>
      <p:sp>
        <p:nvSpPr>
          <p:cNvPr id="111619" name="Rectangle 3"/>
          <p:cNvSpPr>
            <a:spLocks noGrp="1" noChangeArrowheads="1"/>
          </p:cNvSpPr>
          <p:nvPr>
            <p:ph type="body" idx="1"/>
          </p:nvPr>
        </p:nvSpPr>
        <p:spPr>
          <a:xfrm>
            <a:off x="457199" y="1143000"/>
            <a:ext cx="8419945" cy="5715000"/>
          </a:xfrm>
        </p:spPr>
        <p:txBody>
          <a:bodyPr/>
          <a:lstStyle/>
          <a:p>
            <a:pPr marL="342900" lvl="1" indent="-342900">
              <a:spcBef>
                <a:spcPts val="0"/>
              </a:spcBef>
              <a:buClrTx/>
              <a:buFont typeface="Wingdings" charset="2"/>
              <a:buChar char="v"/>
            </a:pPr>
            <a:r>
              <a:rPr lang="en-US" sz="2400" dirty="0">
                <a:solidFill>
                  <a:schemeClr val="tx1"/>
                </a:solidFill>
                <a:latin typeface="Times New Roman" charset="0"/>
              </a:rPr>
              <a:t>Free format language: no particular spacing rules that must be followed </a:t>
            </a:r>
          </a:p>
          <a:p>
            <a:pPr marL="342900" lvl="1" indent="-342900">
              <a:spcBef>
                <a:spcPts val="0"/>
              </a:spcBef>
              <a:buClrTx/>
              <a:buFont typeface="Wingdings" charset="2"/>
              <a:buChar char="v"/>
            </a:pPr>
            <a:r>
              <a:rPr lang="en-US" sz="2400" dirty="0">
                <a:latin typeface="Times New Roman" charset="0"/>
              </a:rPr>
              <a:t>The Semi-Colon: </a:t>
            </a:r>
          </a:p>
          <a:p>
            <a:pPr marL="679450" lvl="3" indent="-342900">
              <a:spcBef>
                <a:spcPts val="0"/>
              </a:spcBef>
            </a:pPr>
            <a:r>
              <a:rPr lang="en-US" sz="2200" dirty="0">
                <a:latin typeface="Times New Roman" charset="0"/>
              </a:rPr>
              <a:t>Every SQL statement ends with a semi-colon no matter how many lines of code</a:t>
            </a:r>
          </a:p>
          <a:p>
            <a:pPr marL="679450" lvl="3" indent="-342900">
              <a:spcBef>
                <a:spcPts val="0"/>
              </a:spcBef>
            </a:pPr>
            <a:r>
              <a:rPr lang="en-US" sz="2200" dirty="0">
                <a:latin typeface="Times New Roman" charset="0"/>
              </a:rPr>
              <a:t>This tells Oracle to execute the code</a:t>
            </a:r>
          </a:p>
          <a:p>
            <a:pPr marL="347472" indent="-347472">
              <a:spcBef>
                <a:spcPts val="0"/>
              </a:spcBef>
              <a:defRPr/>
            </a:pPr>
            <a:r>
              <a:rPr lang="en-US" dirty="0">
                <a:latin typeface="Times New Roman" charset="0"/>
              </a:rPr>
              <a:t>Keywords </a:t>
            </a:r>
          </a:p>
          <a:p>
            <a:pPr marL="804672" lvl="1" indent="-347472">
              <a:spcBef>
                <a:spcPts val="0"/>
              </a:spcBef>
              <a:defRPr/>
            </a:pPr>
            <a:r>
              <a:rPr lang="en-US" dirty="0">
                <a:latin typeface="Times New Roman" charset="0"/>
              </a:rPr>
              <a:t>Have a predefined meaning in SQL. </a:t>
            </a:r>
          </a:p>
          <a:p>
            <a:pPr marL="804672" lvl="1" indent="-347472">
              <a:spcBef>
                <a:spcPts val="0"/>
              </a:spcBef>
              <a:defRPr/>
            </a:pPr>
            <a:r>
              <a:rPr lang="en-US" dirty="0">
                <a:latin typeface="Times New Roman" charset="0"/>
              </a:rPr>
              <a:t>May be entered in all upper or all lower case letters.</a:t>
            </a:r>
          </a:p>
          <a:p>
            <a:pPr marL="804672" lvl="1" indent="-347472">
              <a:spcBef>
                <a:spcPts val="0"/>
              </a:spcBef>
              <a:defRPr/>
            </a:pPr>
            <a:r>
              <a:rPr lang="en-US" dirty="0">
                <a:latin typeface="Times New Roman" charset="0"/>
              </a:rPr>
              <a:t>Some can be abbreviated (DESC or DESCRIBE)</a:t>
            </a:r>
          </a:p>
          <a:p>
            <a:pPr marL="0" lvl="1" indent="0">
              <a:buNone/>
            </a:pPr>
            <a:endParaRPr lang="en-US" dirty="0">
              <a:latin typeface="Times New Roman" charset="0"/>
            </a:endParaRPr>
          </a:p>
        </p:txBody>
      </p:sp>
    </p:spTree>
    <p:extLst>
      <p:ext uri="{BB962C8B-B14F-4D97-AF65-F5344CB8AC3E}">
        <p14:creationId xmlns:p14="http://schemas.microsoft.com/office/powerpoint/2010/main" val="266536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85800" y="228600"/>
            <a:ext cx="7772400" cy="763635"/>
          </a:xfrm>
        </p:spPr>
        <p:txBody>
          <a:bodyPr/>
          <a:lstStyle/>
          <a:p>
            <a:pPr eaLnBrk="1" hangingPunct="1"/>
            <a:r>
              <a:rPr lang="en-US" sz="4000" dirty="0">
                <a:latin typeface="Times New Roman" charset="0"/>
              </a:rPr>
              <a:t>SQL Naming Conventions</a:t>
            </a:r>
            <a:br>
              <a:rPr lang="en-US" sz="3600" b="1" u="sng" dirty="0">
                <a:latin typeface="Times New Roman" charset="0"/>
              </a:rPr>
            </a:br>
            <a:endParaRPr lang="en-US" sz="3600" b="1" u="sng" dirty="0">
              <a:latin typeface="Times New Roman" charset="0"/>
            </a:endParaRPr>
          </a:p>
        </p:txBody>
      </p:sp>
      <p:sp>
        <p:nvSpPr>
          <p:cNvPr id="132099" name="Rectangle 3"/>
          <p:cNvSpPr>
            <a:spLocks noGrp="1" noChangeArrowheads="1"/>
          </p:cNvSpPr>
          <p:nvPr>
            <p:ph type="body" idx="1"/>
          </p:nvPr>
        </p:nvSpPr>
        <p:spPr>
          <a:xfrm>
            <a:off x="609600" y="1143000"/>
            <a:ext cx="8001000" cy="5213350"/>
          </a:xfrm>
        </p:spPr>
        <p:txBody>
          <a:bodyPr/>
          <a:lstStyle/>
          <a:p>
            <a:pPr marL="349250" lvl="1" indent="-342900">
              <a:lnSpc>
                <a:spcPct val="90000"/>
              </a:lnSpc>
              <a:buClrTx/>
            </a:pPr>
            <a:r>
              <a:rPr lang="en-US" sz="2400" dirty="0">
                <a:latin typeface="Times New Roman" charset="0"/>
              </a:rPr>
              <a:t>Identifiers: names given to database objects such as tables, columns, indexes, and other objects as well as the database itself.</a:t>
            </a:r>
          </a:p>
          <a:p>
            <a:pPr marL="349250" lvl="1" indent="-342900">
              <a:lnSpc>
                <a:spcPct val="90000"/>
              </a:lnSpc>
              <a:buClrTx/>
            </a:pPr>
            <a:r>
              <a:rPr lang="en-US" sz="2400" dirty="0">
                <a:latin typeface="Times New Roman" charset="0"/>
              </a:rPr>
              <a:t>Rules:</a:t>
            </a:r>
          </a:p>
          <a:p>
            <a:pPr marL="698500" lvl="2" indent="-342900">
              <a:lnSpc>
                <a:spcPct val="90000"/>
              </a:lnSpc>
            </a:pPr>
            <a:r>
              <a:rPr lang="en-US" sz="2200" dirty="0">
                <a:latin typeface="Times New Roman" charset="0"/>
              </a:rPr>
              <a:t>Between 1 and 30 characters.</a:t>
            </a:r>
          </a:p>
          <a:p>
            <a:pPr marL="698500" lvl="2" indent="-342900">
              <a:lnSpc>
                <a:spcPct val="90000"/>
              </a:lnSpc>
            </a:pPr>
            <a:r>
              <a:rPr lang="en-US" sz="2200" dirty="0">
                <a:latin typeface="Times New Roman" charset="0"/>
              </a:rPr>
              <a:t>The first character must be either alphabetic (a-z, A-Z) or the @ symbol.</a:t>
            </a:r>
          </a:p>
          <a:p>
            <a:pPr marL="698500" lvl="2" indent="-342900"/>
            <a:r>
              <a:rPr lang="en-US" sz="2200" dirty="0">
                <a:latin typeface="Times New Roman" charset="0"/>
              </a:rPr>
              <a:t>After the first character, digits, letters, or the symbols $,#, or _(underscore) may be used.</a:t>
            </a:r>
          </a:p>
          <a:p>
            <a:pPr marL="698500" lvl="2" indent="-342900"/>
            <a:r>
              <a:rPr lang="en-US" sz="2200" dirty="0">
                <a:latin typeface="Times New Roman" charset="0"/>
              </a:rPr>
              <a:t>No embedded spaces are allowed in identifiers.</a:t>
            </a:r>
          </a:p>
          <a:p>
            <a:pPr marL="698500" lvl="2" indent="-342900"/>
            <a:r>
              <a:rPr lang="en-US" sz="2200" dirty="0">
                <a:latin typeface="Times New Roman" charset="0"/>
              </a:rPr>
              <a:t>SQL keywords cannot be used as an identifier.</a:t>
            </a:r>
          </a:p>
          <a:p>
            <a:pPr marL="1035050" lvl="3" indent="-342900"/>
            <a:r>
              <a:rPr lang="en-US" sz="2000" dirty="0">
                <a:latin typeface="Times New Roman" charset="0"/>
              </a:rPr>
              <a:t>For example, you cannot name a table called ORDER.</a:t>
            </a:r>
          </a:p>
          <a:p>
            <a:pPr marL="698500" lvl="2" indent="-342900">
              <a:lnSpc>
                <a:spcPct val="90000"/>
              </a:lnSpc>
            </a:pPr>
            <a:endParaRPr lang="en-US" dirty="0">
              <a:latin typeface="Times New Roman" charset="0"/>
            </a:endParaRPr>
          </a:p>
        </p:txBody>
      </p:sp>
    </p:spTree>
    <p:extLst>
      <p:ext uri="{BB962C8B-B14F-4D97-AF65-F5344CB8AC3E}">
        <p14:creationId xmlns:p14="http://schemas.microsoft.com/office/powerpoint/2010/main" val="3941327260"/>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4" Type="http://schemas.openxmlformats.org/officeDocument/2006/relationships/image" Target="../media/image4.jpeg"/></Relationships>
</file>

<file path=ppt/theme/theme1.xml><?xml version="1.0" encoding="utf-8"?>
<a:theme xmlns:a="http://schemas.openxmlformats.org/drawingml/2006/main" name="Ventur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Venture">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Venture">
      <a:fillStyleLst>
        <a:solidFill>
          <a:schemeClr val="phClr"/>
        </a:solidFill>
        <a:blipFill rotWithShape="1">
          <a:blip xmlns:r="http://schemas.openxmlformats.org/officeDocument/2006/relationships" r:embed="rId1">
            <a:duotone>
              <a:schemeClr val="phClr">
                <a:shade val="30000"/>
                <a:alpha val="50000"/>
                <a:satMod val="150000"/>
              </a:schemeClr>
              <a:schemeClr val="phClr">
                <a:tint val="50000"/>
                <a:alpha val="10000"/>
                <a:satMod val="150000"/>
              </a:schemeClr>
            </a:duotone>
          </a:blip>
          <a:stretch/>
        </a:blipFill>
        <a:blipFill rotWithShape="1">
          <a:blip xmlns:r="http://schemas.openxmlformats.org/officeDocument/2006/relationships" r:embed="rId2">
            <a:duotone>
              <a:schemeClr val="phClr">
                <a:shade val="30000"/>
                <a:alpha val="50000"/>
                <a:satMod val="150000"/>
              </a:schemeClr>
              <a:schemeClr val="phClr">
                <a:tint val="50000"/>
                <a:alpha val="10000"/>
                <a:satMod val="150000"/>
              </a:schemeClr>
            </a:duotone>
          </a:blip>
          <a:stretch/>
        </a:blip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innerShdw blurRad="76200" dist="25400" dir="13500000">
              <a:srgbClr val="4B4B4B">
                <a:alpha val="75000"/>
              </a:srgbClr>
            </a:innerShdw>
          </a:effectLst>
        </a:effectStyle>
      </a:effectStyleLst>
      <a:bgFillStyleLst>
        <a:solidFill>
          <a:schemeClr val="phClr"/>
        </a:solidFill>
        <a:blipFill rotWithShape="1">
          <a:blip xmlns:r="http://schemas.openxmlformats.org/officeDocument/2006/relationships" r:embed="rId3">
            <a:duotone>
              <a:schemeClr val="phClr">
                <a:shade val="10000"/>
                <a:alpha val="30000"/>
                <a:satMod val="60000"/>
              </a:schemeClr>
              <a:schemeClr val="phClr">
                <a:tint val="20000"/>
                <a:alpha val="5000"/>
                <a:satMod val="300000"/>
              </a:schemeClr>
            </a:duotone>
          </a:blip>
          <a:stretch/>
        </a:blipFill>
        <a:blipFill rotWithShape="1">
          <a:blip xmlns:r="http://schemas.openxmlformats.org/officeDocument/2006/relationships" r:embed="rId4">
            <a:duotone>
              <a:schemeClr val="phClr">
                <a:shade val="30000"/>
                <a:alpha val="50000"/>
                <a:satMod val="150000"/>
              </a:schemeClr>
              <a:schemeClr val="phClr">
                <a:tint val="50000"/>
                <a:alpha val="10000"/>
                <a:satMod val="1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143</TotalTime>
  <Words>553</Words>
  <Application>Microsoft Macintosh PowerPoint</Application>
  <PresentationFormat>On-screen Show (4:3)</PresentationFormat>
  <Paragraphs>73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Calisto MT</vt:lpstr>
      <vt:lpstr>Times New Roman</vt:lpstr>
      <vt:lpstr>Wingdings</vt:lpstr>
      <vt:lpstr>Venture</vt:lpstr>
      <vt:lpstr>SQL for Analytics CMIS 563</vt:lpstr>
      <vt:lpstr>Agenda – Module 1</vt:lpstr>
      <vt:lpstr>SQL</vt:lpstr>
      <vt:lpstr>SQL</vt:lpstr>
      <vt:lpstr>SQL</vt:lpstr>
      <vt:lpstr>SQL</vt:lpstr>
      <vt:lpstr>Relational Operations </vt:lpstr>
      <vt:lpstr>SQL</vt:lpstr>
      <vt:lpstr>SQL Naming Conventions </vt:lpstr>
      <vt:lpstr>Questions?</vt:lpstr>
    </vt:vector>
  </TitlesOfParts>
  <Company>SIUE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Design CMIS 450</dc:title>
  <dc:creator>its</dc:creator>
  <cp:lastModifiedBy>Beyer, Angela</cp:lastModifiedBy>
  <cp:revision>22</cp:revision>
  <cp:lastPrinted>2021-07-08T16:16:33Z</cp:lastPrinted>
  <dcterms:created xsi:type="dcterms:W3CDTF">2016-01-01T19:13:59Z</dcterms:created>
  <dcterms:modified xsi:type="dcterms:W3CDTF">2021-07-16T21:21:51Z</dcterms:modified>
</cp:coreProperties>
</file>